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99" r:id="rId3"/>
    <p:sldId id="300" r:id="rId4"/>
    <p:sldId id="27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2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34" autoAdjust="0"/>
    <p:restoredTop sz="94674"/>
  </p:normalViewPr>
  <p:slideViewPr>
    <p:cSldViewPr snapToGrid="0" showGuides="1">
      <p:cViewPr>
        <p:scale>
          <a:sx n="99" d="100"/>
          <a:sy n="99" d="100"/>
        </p:scale>
        <p:origin x="440" y="7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E79D6-2289-0840-AD6B-47A692AC3DAD}" type="datetimeFigureOut">
              <a:rPr kumimoji="1" lang="zh-CN" altLang="en-US" smtClean="0"/>
              <a:t>2020/6/17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58C7E-7D5B-894B-9C03-61C98A5D7A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952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1ABA578-C201-44E1-9CCF-CBFCBD81C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09D0484D-405E-4DBD-BA96-DFE5EC3B4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B387873-9167-48CB-BC68-E89A623BC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31F78E5-F4F6-49F9-AA6F-3E1169132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B295491-755B-44C8-A182-63B66EF8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57569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6D7D339-D707-433A-B968-074FE318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4BB12DB9-AC80-4A5C-B793-79B705E61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B1741DD-D5F5-4CBE-A2BF-88C83DE7B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EB94EC6-71AB-4F3F-A721-CCCD9B1A9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F05A9BA-FAAA-49BA-90A9-E224683B4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35608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7D700267-B605-4157-B20B-40BBB7B74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CC78DF51-DB4C-4372-8FDE-03E9CB8CF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0A55B68-32B1-47D6-9504-39D7BAA94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EE98774-A846-4775-9492-34882F2AE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577D9AD-0D4D-412F-8E91-B6723ED2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24436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3DE86E6-24B9-42C0-A724-6C0F47F6B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2C670AB-6FAF-4D48-BBA7-E09EF676E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2AD0F8C-0BAF-4F6D-BF74-D61D7A527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740D7B1-76CD-4A59-AADE-7D1AC8F89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8E2BDD7-B7C8-46C3-BE21-494E9707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4667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F630EB9-240A-468D-82D0-1DD6B136C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07225E28-68D6-4F8E-B9FC-3BBE22C04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F640468-40A7-4808-8CA9-B298F03B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2319A1F-D48D-4433-880F-65EE12329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56A12AF-D448-4A9A-8CAD-8396CA270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223643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15DC4D6-AF79-4CC5-818E-233E0780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9F89AAD-8911-43B4-88EB-A3ED27F04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HK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7DDED95B-9D7D-41BB-8267-4560C6646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HK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B302EFD-77A2-48D2-82EC-F0C843524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94972DB4-6292-42C8-AF5E-4B0766E6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BF6BF759-0BC0-4680-A75E-C9B899043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38845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037F786-8235-4C23-8AA5-8A373C59B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358D6110-38BD-46ED-A13F-18BA26C94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28965AA4-5D4A-4070-85D0-0675BF4CB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HK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A713767-1A81-4611-A956-3FCEE64B0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C9E718FC-344C-4CC7-9C8B-02ABD6B45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HK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5A4B984F-7B00-4417-B6AB-3AEC84B46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43A7609-754C-4D13-86FC-D90FA492F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AD3E7907-9201-4055-98E7-D83E4E72A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378252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F2BF22C-BF6A-4712-9FA6-6D394A34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B0AEA36-5DE6-45B7-8297-10BADF3E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5F4880B7-27C4-43AC-8ED4-B106EF2FB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8E2732FF-00BC-4316-8E76-94F48AE4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92462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19E699B1-7FF0-4C6C-A56F-9C25C7390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11579AD8-4AA9-43EE-AE9D-7E393458C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B433511-75E1-4490-99BB-998C0E5C0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81576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F9D324F-8DB9-46BA-BC33-99BCBD290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4889D60-CCDE-4B53-BB02-CE859A53D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HK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57123F21-C1C7-4646-9D8A-B946ECD8F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FE02C645-B04A-4B8F-99D2-7C141988F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57EDFEF-A175-46DC-8551-41ADECEFF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64EBF448-10BF-471D-8701-6C0D40E26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92748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249D34A-D8A8-41D6-9E49-C19985C37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EBD6AF32-E484-4945-A0C5-0FB42E32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HK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C14EE127-D055-4FD5-A3C0-B580AC001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E58A864-E669-4281-8003-877718F4E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90BCAF0C-99C4-4CC8-A38F-E546A9B43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6A8ECC5B-C067-4E5B-BD29-963A07BFC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96159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50B3F8FE-B562-40D6-A7EB-E930DC81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4105D7F9-32FB-4FE4-81FC-7821BF273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C1BF6C2-4CCF-47A7-BC5A-3AFE65D9A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5BEF03B7-BF15-4069-AE64-17A82B94E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FB921DD-8807-4D1C-959A-2CB0177F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01697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4" Type="http://schemas.openxmlformats.org/officeDocument/2006/relationships/image" Target="../media/image2.png"/><Relationship Id="rId5" Type="http://schemas.openxmlformats.org/officeDocument/2006/relationships/image" Target="../media/image4.svg"/><Relationship Id="rId6" Type="http://schemas.openxmlformats.org/officeDocument/2006/relationships/image" Target="../media/image3.png"/><Relationship Id="rId7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9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9.svg"/><Relationship Id="rId8" Type="http://schemas.openxmlformats.org/officeDocument/2006/relationships/hyperlink" Target="https://github.com/coda953/C-projcet" TargetMode="External"/><Relationship Id="rId9" Type="http://schemas.openxmlformats.org/officeDocument/2006/relationships/image" Target="../media/image6.tiff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9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:a16="http://schemas.microsoft.com/office/drawing/2014/main" xmlns="" id="{2409ED88-2CA5-41A4-8701-762ACFEE5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395210" y="5852160"/>
            <a:ext cx="3943350" cy="525780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xmlns="" id="{A70AE1BF-E01E-40B3-82FE-EBDAE98EF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22860" y="5021580"/>
            <a:ext cx="12242800" cy="1836420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xmlns="" id="{9786F39B-3422-4B47-882D-76178895E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794500" y="5797549"/>
            <a:ext cx="4217198" cy="562293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xmlns="" id="{26D176A5-483B-42B4-B7CB-15332828A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204601">
            <a:off x="-237084" y="-1104128"/>
            <a:ext cx="13275768" cy="3057106"/>
          </a:xfrm>
          <a:prstGeom prst="rect">
            <a:avLst/>
          </a:prstGeom>
        </p:spPr>
      </p:pic>
      <p:sp>
        <p:nvSpPr>
          <p:cNvPr id="28" name="标题 1">
            <a:extLst>
              <a:ext uri="{FF2B5EF4-FFF2-40B4-BE49-F238E27FC236}">
                <a16:creationId xmlns:a16="http://schemas.microsoft.com/office/drawing/2014/main" xmlns="" id="{D8C0095A-FB59-40F4-9812-D28C3424933B}"/>
              </a:ext>
            </a:extLst>
          </p:cNvPr>
          <p:cNvSpPr txBox="1">
            <a:spLocks/>
          </p:cNvSpPr>
          <p:nvPr/>
        </p:nvSpPr>
        <p:spPr>
          <a:xfrm>
            <a:off x="895936" y="359184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HK" dirty="0"/>
          </a:p>
        </p:txBody>
      </p:sp>
      <p:sp>
        <p:nvSpPr>
          <p:cNvPr id="3" name="文本框 2"/>
          <p:cNvSpPr txBox="1"/>
          <p:nvPr/>
        </p:nvSpPr>
        <p:spPr>
          <a:xfrm>
            <a:off x="2839967" y="2464928"/>
            <a:ext cx="7199969" cy="62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 smtClean="0">
                <a:latin typeface="Adobe Heiti Std R" charset="-122"/>
                <a:ea typeface="Adobe Heiti Std R" charset="-122"/>
                <a:cs typeface="Adobe Heiti Std R" charset="-122"/>
              </a:rPr>
              <a:t>Matrix </a:t>
            </a:r>
            <a:r>
              <a:rPr kumimoji="1" lang="mr-IN" altLang="zh-CN" sz="2800" dirty="0" smtClean="0">
                <a:latin typeface="Adobe Heiti Std R" charset="-122"/>
                <a:ea typeface="Adobe Heiti Std R" charset="-122"/>
                <a:cs typeface="Adobe Heiti Std R" charset="-122"/>
              </a:rPr>
              <a:t>–</a:t>
            </a:r>
            <a:r>
              <a:rPr kumimoji="1" lang="en-US" altLang="zh-CN" sz="2800" dirty="0" smtClean="0">
                <a:latin typeface="Adobe Heiti Std R" charset="-122"/>
                <a:ea typeface="Adobe Heiti Std R" charset="-122"/>
                <a:cs typeface="Adobe Heiti Std R" charset="-122"/>
              </a:rPr>
              <a:t> C++ project</a:t>
            </a:r>
            <a:endParaRPr kumimoji="1" lang="zh-CN" altLang="en-US" sz="28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99399" y="4523422"/>
            <a:ext cx="268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朱俊达 郑瑞麒 </a:t>
            </a:r>
            <a:r>
              <a:rPr lang="zh-CN" altLang="en-US" smtClean="0">
                <a:latin typeface="SimHei" charset="-122"/>
                <a:ea typeface="SimHei" charset="-122"/>
                <a:cs typeface="SimHei" charset="-122"/>
              </a:rPr>
              <a:t>王一帆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64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851" y="-708903"/>
            <a:ext cx="13039702" cy="2652243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49" y="-4556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1.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Introduction</a:t>
            </a:r>
            <a:endParaRPr lang="en-HK" b="1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xmlns="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50800" y="6122728"/>
            <a:ext cx="12242800" cy="1278197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xmlns="" id="{61E862C7-DDED-46B2-88A9-92A4D3F40475}"/>
              </a:ext>
            </a:extLst>
          </p:cNvPr>
          <p:cNvSpPr/>
          <p:nvPr/>
        </p:nvSpPr>
        <p:spPr>
          <a:xfrm rot="5400000">
            <a:off x="-60257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xmlns="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12039" y="103823"/>
            <a:ext cx="489848" cy="71752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77849" y="1943340"/>
            <a:ext cx="4329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lang="en-US" altLang="zh-CN" b="1" kern="100">
                <a:latin typeface="Times New Roman" charset="0"/>
                <a:ea typeface="宋体" charset="-122"/>
                <a:cs typeface="Times New Roman" charset="0"/>
              </a:rPr>
              <a:t>Building a library for matrix computation</a:t>
            </a:r>
            <a:endParaRPr lang="zh-CN" altLang="zh-CN" sz="1200" kern="100" dirty="0">
              <a:effectLst/>
              <a:latin typeface="Calibri" charset="0"/>
              <a:ea typeface="宋体" charset="-122"/>
              <a:cs typeface="Times New Roman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54256" y="2463373"/>
            <a:ext cx="7537576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supports all standard numeric </a:t>
            </a:r>
            <a:r>
              <a:rPr lang="en-US" altLang="zh-CN" dirty="0"/>
              <a:t>types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supports matrix and vector </a:t>
            </a:r>
            <a:r>
              <a:rPr lang="en-US" altLang="zh-CN" dirty="0"/>
              <a:t>arithmetic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basic arithmetic reduction </a:t>
            </a:r>
            <a:r>
              <a:rPr lang="en-US" altLang="zh-CN" dirty="0"/>
              <a:t>operations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Eigenvalues, </a:t>
            </a:r>
            <a:r>
              <a:rPr lang="en-US" altLang="zh-CN" dirty="0"/>
              <a:t>inverse and computing </a:t>
            </a:r>
            <a:r>
              <a:rPr lang="en-US" altLang="zh-CN" dirty="0"/>
              <a:t>determinant, </a:t>
            </a:r>
            <a:r>
              <a:rPr lang="en-US" altLang="zh-CN" dirty="0"/>
              <a:t>convolutional operations</a:t>
            </a:r>
            <a:r>
              <a:rPr lang="zh-CN" altLang="zh-CN" dirty="0"/>
              <a:t> </a:t>
            </a: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reshape and slicing</a:t>
            </a:r>
            <a:r>
              <a:rPr lang="zh-CN" altLang="zh-CN" dirty="0"/>
              <a:t> </a:t>
            </a: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transfer the matrix from </a:t>
            </a:r>
            <a:r>
              <a:rPr lang="en-US" altLang="zh-CN" dirty="0" err="1"/>
              <a:t>OpenCV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15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851" y="-708903"/>
            <a:ext cx="13039702" cy="2652243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49" y="-4556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2. Highlight </a:t>
            </a:r>
            <a:endParaRPr lang="en-HK" b="1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xmlns="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50800" y="6122728"/>
            <a:ext cx="12242800" cy="1278197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xmlns="" id="{61E862C7-DDED-46B2-88A9-92A4D3F40475}"/>
              </a:ext>
            </a:extLst>
          </p:cNvPr>
          <p:cNvSpPr/>
          <p:nvPr/>
        </p:nvSpPr>
        <p:spPr>
          <a:xfrm rot="5400000">
            <a:off x="-60257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xmlns="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12039" y="103823"/>
            <a:ext cx="489848" cy="71752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77849" y="956118"/>
            <a:ext cx="85743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 smtClean="0"/>
              <a:t>Version control </a:t>
            </a:r>
          </a:p>
          <a:p>
            <a:r>
              <a:rPr kumimoji="1" lang="en-US" altLang="zh-CN" dirty="0" smtClean="0"/>
              <a:t>Use </a:t>
            </a:r>
            <a:r>
              <a:rPr kumimoji="1" lang="en-US" altLang="zh-CN" dirty="0" err="1"/>
              <a:t>G</a:t>
            </a:r>
            <a:r>
              <a:rPr kumimoji="1" lang="en-US" altLang="zh-CN" dirty="0" err="1" smtClean="0"/>
              <a:t>it</a:t>
            </a:r>
            <a:r>
              <a:rPr kumimoji="1" lang="en-US" altLang="zh-CN" dirty="0" smtClean="0"/>
              <a:t> to synchronize the development of the project. The link for the </a:t>
            </a:r>
            <a:r>
              <a:rPr kumimoji="1" lang="en-US" altLang="zh-CN" dirty="0" err="1"/>
              <a:t>G</a:t>
            </a:r>
            <a:r>
              <a:rPr kumimoji="1" lang="en-US" altLang="zh-CN" dirty="0" err="1" smtClean="0"/>
              <a:t>ithub</a:t>
            </a:r>
            <a:r>
              <a:rPr kumimoji="1" lang="en-US" altLang="zh-CN" dirty="0" smtClean="0"/>
              <a:t> repository:</a:t>
            </a:r>
          </a:p>
          <a:p>
            <a:r>
              <a:rPr kumimoji="1" lang="en-US" altLang="zh-CN" dirty="0">
                <a:hlinkClick r:id="rId8"/>
              </a:rPr>
              <a:t>https://</a:t>
            </a:r>
            <a:r>
              <a:rPr kumimoji="1" lang="en-US" altLang="zh-CN" dirty="0" smtClean="0">
                <a:hlinkClick r:id="rId8"/>
              </a:rPr>
              <a:t>github.com/coda953/C-projcet</a:t>
            </a:r>
            <a:endParaRPr kumimoji="1" lang="en-US" altLang="zh-CN" dirty="0"/>
          </a:p>
          <a:p>
            <a:r>
              <a:rPr kumimoji="1" lang="en-US" altLang="zh-CN" dirty="0" smtClean="0"/>
              <a:t>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4334" y="2281681"/>
            <a:ext cx="5927666" cy="406169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228167" y="6343378"/>
            <a:ext cx="616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/>
              <a:t>gocv</a:t>
            </a:r>
            <a:endParaRPr kumimoji="1"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0"/>
          <a:srcRect r="12928"/>
          <a:stretch/>
        </p:blipFill>
        <p:spPr>
          <a:xfrm>
            <a:off x="545327" y="3691995"/>
            <a:ext cx="5443349" cy="261747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290557" y="6158712"/>
            <a:ext cx="122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/>
              <a:t>GoogleTest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077092" y="2119734"/>
            <a:ext cx="2018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2. Detailed Readme</a:t>
            </a:r>
          </a:p>
        </p:txBody>
      </p:sp>
      <p:sp>
        <p:nvSpPr>
          <p:cNvPr id="13" name="矩形 12"/>
          <p:cNvSpPr/>
          <p:nvPr/>
        </p:nvSpPr>
        <p:spPr>
          <a:xfrm>
            <a:off x="1077092" y="2653602"/>
            <a:ext cx="1503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3. </a:t>
            </a:r>
            <a:r>
              <a:rPr kumimoji="1" lang="en-US" altLang="zh-CN" dirty="0" err="1"/>
              <a:t>GoogleTest</a:t>
            </a:r>
            <a:r>
              <a:rPr kumimoji="1" lang="en-US" altLang="zh-CN" dirty="0"/>
              <a:t> </a:t>
            </a:r>
            <a:endParaRPr kumimoji="1" lang="en-US" altLang="zh-CN" dirty="0"/>
          </a:p>
        </p:txBody>
      </p:sp>
      <p:sp>
        <p:nvSpPr>
          <p:cNvPr id="14" name="矩形 13"/>
          <p:cNvSpPr/>
          <p:nvPr/>
        </p:nvSpPr>
        <p:spPr>
          <a:xfrm>
            <a:off x="1077849" y="3158127"/>
            <a:ext cx="2359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4. Coverage tool </a:t>
            </a:r>
            <a:r>
              <a:rPr kumimoji="1" lang="mr-IN" altLang="zh-CN" dirty="0"/>
              <a:t>–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gocv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5806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851" y="-708903"/>
            <a:ext cx="13039702" cy="2652243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49" y="-45562"/>
            <a:ext cx="10515600" cy="1325563"/>
          </a:xfrm>
        </p:spPr>
        <p:txBody>
          <a:bodyPr/>
          <a:lstStyle/>
          <a:p>
            <a:endParaRPr lang="en-HK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xmlns="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50800" y="6122728"/>
            <a:ext cx="12242800" cy="1278197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xmlns="" id="{61E862C7-DDED-46B2-88A9-92A4D3F40475}"/>
              </a:ext>
            </a:extLst>
          </p:cNvPr>
          <p:cNvSpPr/>
          <p:nvPr/>
        </p:nvSpPr>
        <p:spPr>
          <a:xfrm rot="5400000">
            <a:off x="-60257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xmlns="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12039" y="103823"/>
            <a:ext cx="489848" cy="7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1_21郑瑞麒" id="{E942D8BD-380D-F043-B19D-E9BA14EBC221}" vid="{4762E404-7F7E-884F-9B8A-FAEA0DEA377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newsutech</Template>
  <TotalTime>911</TotalTime>
  <Words>94</Words>
  <Application>Microsoft Macintosh PowerPoint</Application>
  <PresentationFormat>宽屏</PresentationFormat>
  <Paragraphs>25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6" baseType="lpstr">
      <vt:lpstr>Adobe Heiti Std R</vt:lpstr>
      <vt:lpstr>Calibri</vt:lpstr>
      <vt:lpstr>Calibri Light</vt:lpstr>
      <vt:lpstr>DengXian</vt:lpstr>
      <vt:lpstr>Mangal</vt:lpstr>
      <vt:lpstr>SimHei</vt:lpstr>
      <vt:lpstr>Times New Roman</vt:lpstr>
      <vt:lpstr>等线</vt:lpstr>
      <vt:lpstr>等线 Light</vt:lpstr>
      <vt:lpstr>宋体</vt:lpstr>
      <vt:lpstr>Arial</vt:lpstr>
      <vt:lpstr>Office 主题​​</vt:lpstr>
      <vt:lpstr>PowerPoint 演示文稿</vt:lpstr>
      <vt:lpstr>1. Introduction</vt:lpstr>
      <vt:lpstr>2. Highlight 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31</cp:revision>
  <dcterms:created xsi:type="dcterms:W3CDTF">2020-05-14T02:39:06Z</dcterms:created>
  <dcterms:modified xsi:type="dcterms:W3CDTF">2020-06-17T03:21:34Z</dcterms:modified>
</cp:coreProperties>
</file>